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61" r:id="rId3"/>
    <p:sldId id="257" r:id="rId4"/>
    <p:sldId id="258" r:id="rId5"/>
    <p:sldId id="259"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2" d="100"/>
          <a:sy n="62" d="100"/>
        </p:scale>
        <p:origin x="258"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9EF55-AA7E-42C5-B07F-F8D5EBDE3B08}"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F12AB-E786-409B-88CE-36F203B9769A}" type="slidenum">
              <a:rPr lang="en-IN" smtClean="0"/>
              <a:t>‹#›</a:t>
            </a:fld>
            <a:endParaRPr lang="en-IN"/>
          </a:p>
        </p:txBody>
      </p:sp>
    </p:spTree>
    <p:extLst>
      <p:ext uri="{BB962C8B-B14F-4D97-AF65-F5344CB8AC3E}">
        <p14:creationId xmlns:p14="http://schemas.microsoft.com/office/powerpoint/2010/main" val="481476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WordCloud5550983e166911eebe560242ac120002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No of Restaurants by Continent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F091F92-CEED-4891-957D-6B33E2C1CF67}" type="slidenum">
              <a:rPr lang="en-IN" smtClean="0"/>
              <a:t>7</a:t>
            </a:fld>
            <a:endParaRPr lang="en-IN"/>
          </a:p>
        </p:txBody>
      </p:sp>
    </p:spTree>
    <p:extLst>
      <p:ext uri="{BB962C8B-B14F-4D97-AF65-F5344CB8AC3E}">
        <p14:creationId xmlns:p14="http://schemas.microsoft.com/office/powerpoint/2010/main" val="151689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b933faad-dd8b-4e24-9427-b7b11e550915?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b933faad-dd8b-4e24-9427-b7b11e550915/?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b933faad-dd8b-4e24-9427-b7b11e550915/?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b933faad-dd8b-4e24-9427-b7b11e550915/?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b933faad-dd8b-4e24-9427-b7b11e550915/?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Powerbi_project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13-01-2024 23:37:41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13-01-2024 22:57:57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2" name="Picture 1">
            <a:extLst>
              <a:ext uri="{FF2B5EF4-FFF2-40B4-BE49-F238E27FC236}">
                <a16:creationId xmlns:a16="http://schemas.microsoft.com/office/drawing/2014/main" id="{DF817127-025D-62B2-BA93-816012321571}"/>
              </a:ext>
            </a:extLst>
          </p:cNvPr>
          <p:cNvPicPr>
            <a:picLocks noChangeAspect="1"/>
          </p:cNvPicPr>
          <p:nvPr/>
        </p:nvPicPr>
        <p:blipFill>
          <a:blip r:embed="rId6"/>
          <a:stretch>
            <a:fillRect/>
          </a:stretch>
        </p:blipFill>
        <p:spPr>
          <a:xfrm>
            <a:off x="947716" y="3958540"/>
            <a:ext cx="1050586" cy="1199880"/>
          </a:xfrm>
          <a:prstGeom prst="rect">
            <a:avLst/>
          </a:prstGeom>
        </p:spPr>
      </p:pic>
      <p:sp>
        <p:nvSpPr>
          <p:cNvPr id="4" name="TextBox 3">
            <a:extLst>
              <a:ext uri="{FF2B5EF4-FFF2-40B4-BE49-F238E27FC236}">
                <a16:creationId xmlns:a16="http://schemas.microsoft.com/office/drawing/2014/main" id="{9660A583-F0E1-7D85-B5FE-505F9C3B4FEB}"/>
              </a:ext>
            </a:extLst>
          </p:cNvPr>
          <p:cNvSpPr txBox="1"/>
          <p:nvPr/>
        </p:nvSpPr>
        <p:spPr>
          <a:xfrm>
            <a:off x="8950423" y="3847201"/>
            <a:ext cx="2758043" cy="923330"/>
          </a:xfrm>
          <a:prstGeom prst="rect">
            <a:avLst/>
          </a:prstGeom>
          <a:noFill/>
        </p:spPr>
        <p:txBody>
          <a:bodyPr wrap="square">
            <a:spAutoFit/>
          </a:bodyPr>
          <a:lstStyle/>
          <a:p>
            <a:r>
              <a:rPr lang="en-IN" sz="1800" dirty="0">
                <a:solidFill>
                  <a:schemeClr val="bg1"/>
                </a:solidFill>
              </a:rPr>
              <a:t>Report by:</a:t>
            </a:r>
          </a:p>
          <a:p>
            <a:endParaRPr lang="en-IN" sz="1800" dirty="0">
              <a:solidFill>
                <a:schemeClr val="bg1"/>
              </a:solidFill>
            </a:endParaRPr>
          </a:p>
          <a:p>
            <a:r>
              <a:rPr lang="en-IN" sz="1800" dirty="0" err="1">
                <a:solidFill>
                  <a:schemeClr val="bg1"/>
                </a:solidFill>
              </a:rPr>
              <a:t>Roshini</a:t>
            </a:r>
            <a:r>
              <a:rPr lang="en-IN" sz="1800" dirty="0">
                <a:solidFill>
                  <a:schemeClr val="bg1"/>
                </a:solidFill>
              </a:rPr>
              <a:t> </a:t>
            </a:r>
            <a:r>
              <a:rPr lang="en-IN" sz="1800" dirty="0" err="1">
                <a:solidFill>
                  <a:schemeClr val="bg1"/>
                </a:solidFill>
              </a:rPr>
              <a:t>Bandi</a:t>
            </a:r>
            <a:endParaRPr lang="en-IN" dirty="0"/>
          </a:p>
        </p:txBody>
      </p:sp>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od Black Background Images - Free Download on Freepik">
            <a:extLst>
              <a:ext uri="{FF2B5EF4-FFF2-40B4-BE49-F238E27FC236}">
                <a16:creationId xmlns:a16="http://schemas.microsoft.com/office/drawing/2014/main" id="{873FBA6C-38B0-4A69-821C-3F71728E5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2CF337-4797-7930-BA11-1F94018BA880}"/>
              </a:ext>
            </a:extLst>
          </p:cNvPr>
          <p:cNvSpPr txBox="1"/>
          <p:nvPr/>
        </p:nvSpPr>
        <p:spPr>
          <a:xfrm>
            <a:off x="890650" y="2120067"/>
            <a:ext cx="7196446" cy="3416320"/>
          </a:xfrm>
          <a:prstGeom prst="rect">
            <a:avLst/>
          </a:prstGeom>
          <a:noFill/>
        </p:spPr>
        <p:txBody>
          <a:bodyPr wrap="square" rtlCol="0">
            <a:spAutoFit/>
          </a:bodyPr>
          <a:lstStyle/>
          <a:p>
            <a:pPr marL="457200" indent="-457200" algn="just">
              <a:buFont typeface="Arial" panose="020B0604020202020204" pitchFamily="34" charset="0"/>
              <a:buChar char="•"/>
            </a:pPr>
            <a:r>
              <a:rPr lang="en-US" sz="2400" b="0" i="0" dirty="0">
                <a:solidFill>
                  <a:schemeClr val="bg1"/>
                </a:solidFill>
                <a:effectLst/>
                <a:latin typeface="Söhne"/>
              </a:rPr>
              <a:t>The goal of analyzing the Zomato dataset is to understand the factors affecting restaurant ratings. With rising demand, new restaurants find it challenging to surpass established ones, often serving similar cuisine. </a:t>
            </a:r>
          </a:p>
          <a:p>
            <a:pPr marL="457200" indent="-457200" algn="just">
              <a:buFont typeface="Arial" panose="020B0604020202020204" pitchFamily="34" charset="0"/>
              <a:buChar char="•"/>
            </a:pPr>
            <a:endParaRPr lang="en-US" sz="2400" b="0" i="0" dirty="0">
              <a:solidFill>
                <a:schemeClr val="bg1"/>
              </a:solidFill>
              <a:effectLst/>
              <a:latin typeface="Söhne"/>
            </a:endParaRPr>
          </a:p>
          <a:p>
            <a:pPr marL="457200" indent="-457200" algn="just">
              <a:buFont typeface="Arial" panose="020B0604020202020204" pitchFamily="34" charset="0"/>
              <a:buChar char="•"/>
            </a:pPr>
            <a:r>
              <a:rPr lang="en-US" sz="2400" b="0" i="0" dirty="0">
                <a:solidFill>
                  <a:schemeClr val="bg1"/>
                </a:solidFill>
                <a:effectLst/>
                <a:latin typeface="Söhne"/>
              </a:rPr>
              <a:t>Researching local demographics becomes crucial to identify popular cuisines. The data allows for in-depth analysis of these factors.</a:t>
            </a:r>
            <a:endParaRPr lang="en-IN" sz="2400" dirty="0">
              <a:solidFill>
                <a:schemeClr val="bg1"/>
              </a:solidFill>
            </a:endParaRPr>
          </a:p>
        </p:txBody>
      </p:sp>
      <p:sp>
        <p:nvSpPr>
          <p:cNvPr id="5" name="TextBox 4">
            <a:extLst>
              <a:ext uri="{FF2B5EF4-FFF2-40B4-BE49-F238E27FC236}">
                <a16:creationId xmlns:a16="http://schemas.microsoft.com/office/drawing/2014/main" id="{F36D5268-A5CD-817F-3819-119803C046A0}"/>
              </a:ext>
            </a:extLst>
          </p:cNvPr>
          <p:cNvSpPr txBox="1"/>
          <p:nvPr/>
        </p:nvSpPr>
        <p:spPr>
          <a:xfrm>
            <a:off x="2989613" y="783173"/>
            <a:ext cx="6216732" cy="646331"/>
          </a:xfrm>
          <a:prstGeom prst="rect">
            <a:avLst/>
          </a:prstGeom>
          <a:noFill/>
        </p:spPr>
        <p:txBody>
          <a:bodyPr wrap="square">
            <a:spAutoFit/>
          </a:bodyPr>
          <a:lstStyle/>
          <a:p>
            <a:r>
              <a:rPr lang="en-IN" sz="3600" b="1" dirty="0">
                <a:solidFill>
                  <a:schemeClr val="bg1"/>
                </a:solidFill>
              </a:rPr>
              <a:t>ZOMATO DATA ANALYSIS</a:t>
            </a:r>
          </a:p>
        </p:txBody>
      </p:sp>
    </p:spTree>
    <p:extLst>
      <p:ext uri="{BB962C8B-B14F-4D97-AF65-F5344CB8AC3E}">
        <p14:creationId xmlns:p14="http://schemas.microsoft.com/office/powerpoint/2010/main" val="348063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Zomato Data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slicer ,barChart ,WordCloud5550983e166911eebe560242ac120002 ,card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Summary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o of Restaurants by Continent ,actionButton ,tableEx ,pieChart ,donutChart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ableEx ,treemap ,gauge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Ratings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od Black Background Images - Free Download on Freepik">
            <a:extLst>
              <a:ext uri="{FF2B5EF4-FFF2-40B4-BE49-F238E27FC236}">
                <a16:creationId xmlns:a16="http://schemas.microsoft.com/office/drawing/2014/main" id="{FEEE41EC-EC00-45FF-22AC-F2B588DE4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98F29E-8E05-CAAD-2D44-43660BA44C80}"/>
              </a:ext>
            </a:extLst>
          </p:cNvPr>
          <p:cNvSpPr txBox="1"/>
          <p:nvPr/>
        </p:nvSpPr>
        <p:spPr>
          <a:xfrm>
            <a:off x="4258160" y="458513"/>
            <a:ext cx="6098582" cy="646331"/>
          </a:xfrm>
          <a:prstGeom prst="rect">
            <a:avLst/>
          </a:prstGeom>
          <a:noFill/>
        </p:spPr>
        <p:txBody>
          <a:bodyPr wrap="square">
            <a:spAutoFit/>
          </a:bodyPr>
          <a:lstStyle/>
          <a:p>
            <a:r>
              <a:rPr lang="en-IN" sz="3600" b="1" dirty="0">
                <a:solidFill>
                  <a:schemeClr val="bg1"/>
                </a:solidFill>
              </a:rPr>
              <a:t>CONCLUSION</a:t>
            </a:r>
          </a:p>
        </p:txBody>
      </p:sp>
      <p:sp>
        <p:nvSpPr>
          <p:cNvPr id="7" name="TextBox 6">
            <a:extLst>
              <a:ext uri="{FF2B5EF4-FFF2-40B4-BE49-F238E27FC236}">
                <a16:creationId xmlns:a16="http://schemas.microsoft.com/office/drawing/2014/main" id="{D88B3A69-F3DE-F7FF-26C7-390739923080}"/>
              </a:ext>
            </a:extLst>
          </p:cNvPr>
          <p:cNvSpPr txBox="1"/>
          <p:nvPr/>
        </p:nvSpPr>
        <p:spPr>
          <a:xfrm>
            <a:off x="573437" y="1797803"/>
            <a:ext cx="8574437" cy="2677656"/>
          </a:xfrm>
          <a:prstGeom prst="rect">
            <a:avLst/>
          </a:prstGeom>
          <a:noFill/>
        </p:spPr>
        <p:txBody>
          <a:bodyPr wrap="square">
            <a:spAutoFit/>
          </a:bodyPr>
          <a:lstStyle/>
          <a:p>
            <a:pPr marL="457200" indent="-457200" algn="just">
              <a:buFont typeface="Arial" panose="020B0604020202020204" pitchFamily="34" charset="0"/>
              <a:buChar char="•"/>
            </a:pPr>
            <a:r>
              <a:rPr lang="en-US" sz="2400" b="0" i="0" dirty="0">
                <a:solidFill>
                  <a:schemeClr val="bg1"/>
                </a:solidFill>
                <a:effectLst/>
                <a:latin typeface="Söhne"/>
              </a:rPr>
              <a:t>Zomato stands out with its unique selling proposition (USP) - a vast menu selection. This extensive offering allows Zomato to provide comprehensive details like location, reviews, ratings, and more for virtually every restaurant. The key factor that distinguishes Zomato from its competitors is its directory of information, empowering customers to research nearby restaurants and cafes thoroughly.</a:t>
            </a:r>
            <a:endParaRPr lang="en-US" sz="2400" dirty="0">
              <a:solidFill>
                <a:schemeClr val="bg1"/>
              </a:solidFill>
            </a:endParaRPr>
          </a:p>
        </p:txBody>
      </p:sp>
    </p:spTree>
    <p:extLst>
      <p:ext uri="{BB962C8B-B14F-4D97-AF65-F5344CB8AC3E}">
        <p14:creationId xmlns:p14="http://schemas.microsoft.com/office/powerpoint/2010/main" val="133490961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292</Words>
  <Application>Microsoft Office PowerPoint</Application>
  <PresentationFormat>Widescreen</PresentationFormat>
  <Paragraphs>94</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Segoe UI</vt:lpstr>
      <vt:lpstr>Segoe UI Light</vt:lpstr>
      <vt:lpstr>Segoe UI Semibold</vt:lpstr>
      <vt:lpstr>Söhne</vt:lpstr>
      <vt:lpstr>Custom Design</vt:lpstr>
      <vt:lpstr>Powerbi_project</vt:lpstr>
      <vt:lpstr>PowerPoint Presentation</vt:lpstr>
      <vt:lpstr>Zomato Data Analysis</vt:lpstr>
      <vt:lpstr>Summary</vt:lpstr>
      <vt:lpstr>Revenue Analysis</vt:lpstr>
      <vt:lpstr>Top Ratings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roshinibandi99@hotmail.com</cp:lastModifiedBy>
  <cp:revision>6</cp:revision>
  <dcterms:created xsi:type="dcterms:W3CDTF">2016-09-04T11:54:55Z</dcterms:created>
  <dcterms:modified xsi:type="dcterms:W3CDTF">2024-07-25T03:33:44Z</dcterms:modified>
</cp:coreProperties>
</file>